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75" r:id="rId18"/>
    <p:sldId id="278" r:id="rId19"/>
    <p:sldId id="279" r:id="rId20"/>
    <p:sldId id="280" r:id="rId21"/>
    <p:sldId id="281" r:id="rId22"/>
    <p:sldId id="282" r:id="rId23"/>
    <p:sldId id="266" r:id="rId24"/>
  </p:sldIdLst>
  <p:sldSz cx="18288000" cy="10287000"/>
  <p:notesSz cx="6858000" cy="9144000"/>
  <p:embeddedFontLst>
    <p:embeddedFont>
      <p:font typeface="Antonio Bold" panose="020B0604020202020204" charset="0"/>
      <p:regular r:id="rId25"/>
    </p:embeddedFont>
    <p:embeddedFont>
      <p:font typeface="Antonio Ultra-Bold" panose="020B0604020202020204" charset="0"/>
      <p:regular r:id="rId26"/>
    </p:embeddedFont>
    <p:embeddedFont>
      <p:font typeface="Hero" panose="020B0604020202020204" charset="0"/>
      <p:regular r:id="rId27"/>
    </p:embeddedFont>
    <p:embeddedFont>
      <p:font typeface="Hero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85668" y="-2016955"/>
            <a:ext cx="10287000" cy="14320911"/>
            <a:chOff x="0" y="0"/>
            <a:chExt cx="660400" cy="919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114800" y="-2016955"/>
            <a:ext cx="10287000" cy="14320911"/>
            <a:chOff x="0" y="0"/>
            <a:chExt cx="660400" cy="919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4460" y="1273917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94460" y="2317388"/>
            <a:ext cx="9214200" cy="365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43"/>
              </a:lnSpc>
            </a:pPr>
            <a:r>
              <a:rPr lang="en-US" sz="13599" b="1">
                <a:solidFill>
                  <a:srgbClr val="254E9D"/>
                </a:solidFill>
                <a:latin typeface="Antonio Bold"/>
                <a:ea typeface="Antonio Bold"/>
                <a:cs typeface="Antonio Bold"/>
                <a:sym typeface="Antonio Bold"/>
              </a:rPr>
              <a:t>MEDICAL HEALTHCARE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562017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631288" y="7715250"/>
            <a:ext cx="9071314" cy="1144758"/>
            <a:chOff x="0" y="0"/>
            <a:chExt cx="2389153" cy="301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89153" cy="301500"/>
            </a:xfrm>
            <a:custGeom>
              <a:avLst/>
              <a:gdLst/>
              <a:ahLst/>
              <a:cxnLst/>
              <a:rect l="l" t="t" r="r" b="b"/>
              <a:pathLst>
                <a:path w="2389153" h="301500">
                  <a:moveTo>
                    <a:pt x="0" y="0"/>
                  </a:moveTo>
                  <a:lnTo>
                    <a:pt x="2389153" y="0"/>
                  </a:lnTo>
                  <a:lnTo>
                    <a:pt x="2389153" y="301500"/>
                  </a:lnTo>
                  <a:lnTo>
                    <a:pt x="0" y="301500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89153" cy="33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37827" y="65684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94460" y="6055218"/>
            <a:ext cx="7045566" cy="127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Your health, our priority. Compassionate care, innovative solutions—because your well-being is the heart of our mission.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28359" y="7969612"/>
            <a:ext cx="2710441" cy="770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07"/>
              </a:lnSpc>
            </a:pPr>
            <a:r>
              <a:rPr lang="en-US" sz="5584" b="1" dirty="0">
                <a:solidFill>
                  <a:srgbClr val="FCFDFD"/>
                </a:solidFill>
                <a:latin typeface="Antonio Bold"/>
                <a:ea typeface="Antonio Bold"/>
                <a:cs typeface="Antonio Bold"/>
                <a:sym typeface="Antonio Bold"/>
              </a:rPr>
              <a:t>VALEX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9C082389-1D84-BBB6-F2C4-EE3B9DE39FD5}"/>
              </a:ext>
            </a:extLst>
          </p:cNvPr>
          <p:cNvSpPr/>
          <p:nvPr/>
        </p:nvSpPr>
        <p:spPr>
          <a:xfrm>
            <a:off x="10184011" y="1613268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9973" r="855" b="28289"/>
          <a:stretch/>
        </p:blipFill>
        <p:spPr>
          <a:xfrm>
            <a:off x="533400" y="2720192"/>
            <a:ext cx="17526000" cy="69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7395" y="-16290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For example: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676400" y="162829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Department of Internal Medicine</a:t>
            </a:r>
          </a:p>
        </p:txBody>
      </p:sp>
    </p:spTree>
    <p:extLst>
      <p:ext uri="{BB962C8B-B14F-4D97-AF65-F5344CB8AC3E}">
        <p14:creationId xmlns:p14="http://schemas.microsoft.com/office/powerpoint/2010/main" val="27389816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10345" r="434" b="22180"/>
          <a:stretch/>
        </p:blipFill>
        <p:spPr>
          <a:xfrm>
            <a:off x="685800" y="2518826"/>
            <a:ext cx="17297400" cy="704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7395" y="-16290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For example: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676400" y="162829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Single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2954000" y="1089687"/>
            <a:ext cx="3114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8513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699242" y="157479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10260" r="16740" b="14910"/>
          <a:stretch/>
        </p:blipFill>
        <p:spPr>
          <a:xfrm>
            <a:off x="152400" y="157479"/>
            <a:ext cx="11125200" cy="4894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2096750" y="2691338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you want to add Service, you should click add service button , fill requirements then click ok.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2816868" y="1631141"/>
            <a:ext cx="478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Service Window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18907" r="17774" b="21433"/>
          <a:stretch/>
        </p:blipFill>
        <p:spPr>
          <a:xfrm>
            <a:off x="152400" y="5234557"/>
            <a:ext cx="11125200" cy="489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02724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10290" r="1045" b="27792"/>
          <a:stretch/>
        </p:blipFill>
        <p:spPr>
          <a:xfrm>
            <a:off x="609599" y="2288500"/>
            <a:ext cx="17039756" cy="696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2400" y="56419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Patient Window</a:t>
            </a:r>
          </a:p>
        </p:txBody>
      </p:sp>
    </p:spTree>
    <p:extLst>
      <p:ext uri="{BB962C8B-B14F-4D97-AF65-F5344CB8AC3E}">
        <p14:creationId xmlns:p14="http://schemas.microsoft.com/office/powerpoint/2010/main" val="227773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699242" y="157479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0185" r="1167" b="10185"/>
          <a:stretch/>
        </p:blipFill>
        <p:spPr>
          <a:xfrm>
            <a:off x="182643" y="266699"/>
            <a:ext cx="11018758" cy="47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2096750" y="2691338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you want to add patient, you should click add service button , fill requirements then click save.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2816869" y="1631141"/>
            <a:ext cx="461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Patient Window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10252" r="13347" b="39626"/>
          <a:stretch/>
        </p:blipFill>
        <p:spPr>
          <a:xfrm>
            <a:off x="182644" y="5234559"/>
            <a:ext cx="11018758" cy="478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4937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9745" b="22446"/>
          <a:stretch/>
        </p:blipFill>
        <p:spPr>
          <a:xfrm>
            <a:off x="685800" y="2400300"/>
            <a:ext cx="16963555" cy="67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2400" y="56419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Bill Window</a:t>
            </a:r>
          </a:p>
        </p:txBody>
      </p:sp>
    </p:spTree>
    <p:extLst>
      <p:ext uri="{BB962C8B-B14F-4D97-AF65-F5344CB8AC3E}">
        <p14:creationId xmlns:p14="http://schemas.microsoft.com/office/powerpoint/2010/main" val="343961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699242" y="157479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0245" r="1167" b="22440"/>
          <a:stretch/>
        </p:blipFill>
        <p:spPr>
          <a:xfrm>
            <a:off x="182643" y="175643"/>
            <a:ext cx="11018758" cy="484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2096750" y="2691338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you want to add bill, you should click add new bill button , fill requirements then click save.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3868400" y="1633821"/>
            <a:ext cx="461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new bill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0245" r="1115" b="23897"/>
          <a:stretch/>
        </p:blipFill>
        <p:spPr>
          <a:xfrm>
            <a:off x="182642" y="5265285"/>
            <a:ext cx="11018758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91671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t="9290" b="21575"/>
          <a:stretch/>
        </p:blipFill>
        <p:spPr>
          <a:xfrm>
            <a:off x="834512" y="2247900"/>
            <a:ext cx="1684925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2400" y="56419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Accounts Window</a:t>
            </a:r>
          </a:p>
        </p:txBody>
      </p:sp>
    </p:spTree>
    <p:extLst>
      <p:ext uri="{BB962C8B-B14F-4D97-AF65-F5344CB8AC3E}">
        <p14:creationId xmlns:p14="http://schemas.microsoft.com/office/powerpoint/2010/main" val="151564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699242" y="157479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9007" r="675" b="21281"/>
          <a:stretch/>
        </p:blipFill>
        <p:spPr>
          <a:xfrm>
            <a:off x="182642" y="157479"/>
            <a:ext cx="11018757" cy="475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2096750" y="269133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you want to add account, you should click add new account button , fill requirements then click save.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3335000" y="1649511"/>
            <a:ext cx="509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new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9024" r="680" b="40973"/>
          <a:stretch/>
        </p:blipFill>
        <p:spPr>
          <a:xfrm>
            <a:off x="182642" y="5143500"/>
            <a:ext cx="11018757" cy="4986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66957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10369" b="23609"/>
          <a:stretch/>
        </p:blipFill>
        <p:spPr>
          <a:xfrm>
            <a:off x="956187" y="2495473"/>
            <a:ext cx="16693168" cy="7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346378" y="564200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List of employees Window</a:t>
            </a:r>
          </a:p>
        </p:txBody>
      </p:sp>
    </p:spTree>
    <p:extLst>
      <p:ext uri="{BB962C8B-B14F-4D97-AF65-F5344CB8AC3E}">
        <p14:creationId xmlns:p14="http://schemas.microsoft.com/office/powerpoint/2010/main" val="268717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870"/>
            <a:ext cx="11260736" cy="10389870"/>
            <a:chOff x="0" y="0"/>
            <a:chExt cx="1744583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583" cy="1609663"/>
            </a:xfrm>
            <a:custGeom>
              <a:avLst/>
              <a:gdLst/>
              <a:ahLst/>
              <a:cxnLst/>
              <a:rect l="l" t="t" r="r" b="b"/>
              <a:pathLst>
                <a:path w="1744583" h="160966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t="-31337" b="-313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892356" y="-5389014"/>
            <a:ext cx="12736762" cy="15676014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60736" y="2122777"/>
            <a:ext cx="6368381" cy="8164223"/>
            <a:chOff x="0" y="0"/>
            <a:chExt cx="1677269" cy="2150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89350" y="2712473"/>
            <a:ext cx="4927213" cy="472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About Us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Vision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Mission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Website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33" cy="1234187"/>
            </a:xfrm>
            <a:custGeom>
              <a:avLst/>
              <a:gdLst/>
              <a:ahLst/>
              <a:cxnLst/>
              <a:rect l="l" t="t" r="r" b="b"/>
              <a:pathLst>
                <a:path w="173533" h="1234187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770995"/>
            <a:ext cx="448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agenda</a:t>
            </a:r>
          </a:p>
        </p:txBody>
      </p:sp>
      <p:sp>
        <p:nvSpPr>
          <p:cNvPr id="19" name="Freeform 19"/>
          <p:cNvSpPr/>
          <p:nvPr/>
        </p:nvSpPr>
        <p:spPr>
          <a:xfrm>
            <a:off x="4656269" y="924602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071408" y="9055095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699242" y="157479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11929" b="22905"/>
          <a:stretch/>
        </p:blipFill>
        <p:spPr>
          <a:xfrm>
            <a:off x="182643" y="157479"/>
            <a:ext cx="11094958" cy="445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2096750" y="269133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you want to add employee, you should click add new employee button , fill requirements then click save.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E2EC7-CAC5-F419-BAA2-8A0411C9DD3B}"/>
              </a:ext>
            </a:extLst>
          </p:cNvPr>
          <p:cNvSpPr txBox="1"/>
          <p:nvPr/>
        </p:nvSpPr>
        <p:spPr>
          <a:xfrm>
            <a:off x="13143547" y="1680131"/>
            <a:ext cx="509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new employee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0099" b="21604"/>
          <a:stretch/>
        </p:blipFill>
        <p:spPr>
          <a:xfrm>
            <a:off x="197390" y="4838700"/>
            <a:ext cx="11094958" cy="529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5427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9252" r="1652" b="7578"/>
          <a:stretch/>
        </p:blipFill>
        <p:spPr>
          <a:xfrm>
            <a:off x="914400" y="2519689"/>
            <a:ext cx="16459200" cy="762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1734800" y="404156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Book an appointment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9DE73-2178-7A23-9252-4AAFE5A49A6B}"/>
              </a:ext>
            </a:extLst>
          </p:cNvPr>
          <p:cNvSpPr txBox="1"/>
          <p:nvPr/>
        </p:nvSpPr>
        <p:spPr>
          <a:xfrm>
            <a:off x="381000" y="1409239"/>
            <a:ext cx="8127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book an appointment, you should fill requirements and click ok. </a:t>
            </a:r>
          </a:p>
        </p:txBody>
      </p:sp>
    </p:spTree>
    <p:extLst>
      <p:ext uri="{BB962C8B-B14F-4D97-AF65-F5344CB8AC3E}">
        <p14:creationId xmlns:p14="http://schemas.microsoft.com/office/powerpoint/2010/main" val="57543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9972" y="7185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21234" r="2986" b="34610"/>
          <a:stretch/>
        </p:blipFill>
        <p:spPr>
          <a:xfrm>
            <a:off x="182643" y="285135"/>
            <a:ext cx="11094958" cy="445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0DE9-F98D-0468-C1AF-FB8A3CDB23AF}"/>
              </a:ext>
            </a:extLst>
          </p:cNvPr>
          <p:cNvSpPr txBox="1"/>
          <p:nvPr/>
        </p:nvSpPr>
        <p:spPr>
          <a:xfrm>
            <a:off x="11928858" y="1798671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After click ok , the confirmation message will appear to you.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699ED-8D3A-DD9D-09D9-2ADAE33A7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9000" r="1004" b="48273"/>
          <a:stretch/>
        </p:blipFill>
        <p:spPr>
          <a:xfrm>
            <a:off x="182643" y="5125065"/>
            <a:ext cx="11094958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12">
            <a:extLst>
              <a:ext uri="{FF2B5EF4-FFF2-40B4-BE49-F238E27FC236}">
                <a16:creationId xmlns:a16="http://schemas.microsoft.com/office/drawing/2014/main" id="{CACF0299-9606-5F5D-EE06-A4D573A6554D}"/>
              </a:ext>
            </a:extLst>
          </p:cNvPr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E8AF2-4DEA-E090-17A8-F44EB863053A}"/>
              </a:ext>
            </a:extLst>
          </p:cNvPr>
          <p:cNvSpPr txBox="1"/>
          <p:nvPr/>
        </p:nvSpPr>
        <p:spPr>
          <a:xfrm>
            <a:off x="11811000" y="63627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appointments In appointments window in Dashboard</a:t>
            </a:r>
          </a:p>
        </p:txBody>
      </p:sp>
    </p:spTree>
    <p:extLst>
      <p:ext uri="{BB962C8B-B14F-4D97-AF65-F5344CB8AC3E}">
        <p14:creationId xmlns:p14="http://schemas.microsoft.com/office/powerpoint/2010/main" val="288609604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98505"/>
            <a:ext cx="1929791" cy="1888495"/>
            <a:chOff x="0" y="0"/>
            <a:chExt cx="508258" cy="49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9791" y="7371644"/>
            <a:ext cx="869386" cy="1026861"/>
            <a:chOff x="0" y="0"/>
            <a:chExt cx="228974" cy="270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9791" y="9600614"/>
            <a:ext cx="16358209" cy="686386"/>
            <a:chOff x="0" y="0"/>
            <a:chExt cx="4308335" cy="180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08335" cy="180777"/>
            </a:xfrm>
            <a:custGeom>
              <a:avLst/>
              <a:gdLst/>
              <a:ahLst/>
              <a:cxnLst/>
              <a:rect l="l" t="t" r="r" b="b"/>
              <a:pathLst>
                <a:path w="4308335" h="180777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59432" y="9600614"/>
            <a:ext cx="9718600" cy="686386"/>
            <a:chOff x="0" y="0"/>
            <a:chExt cx="2559631" cy="180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9631" cy="180777"/>
            </a:xfrm>
            <a:custGeom>
              <a:avLst/>
              <a:gdLst/>
              <a:ahLst/>
              <a:cxnLst/>
              <a:rect l="l" t="t" r="r" b="b"/>
              <a:pathLst>
                <a:path w="2559631" h="180777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75233" y="3068849"/>
            <a:ext cx="1253359" cy="1226537"/>
            <a:chOff x="0" y="0"/>
            <a:chExt cx="508258" cy="4973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28591" y="2401925"/>
            <a:ext cx="564648" cy="666924"/>
            <a:chOff x="0" y="0"/>
            <a:chExt cx="228974" cy="2704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14239" y="2872201"/>
            <a:ext cx="7059523" cy="469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5187" y="6862114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90641" y="6862114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16096" y="6862114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741550" y="6862114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65187" y="3033064"/>
            <a:ext cx="9596463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we stand as your dedicated partners on the journey to optimal health. With a commitment to compassionate care and medical excellence, our team of experienced healthcare professionals is here to provide personalized solutions tailored to your well-being.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187" y="857250"/>
            <a:ext cx="448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About Us</a:t>
            </a:r>
          </a:p>
        </p:txBody>
      </p:sp>
      <p:sp>
        <p:nvSpPr>
          <p:cNvPr id="30" name="Freeform 30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173" y="0"/>
            <a:ext cx="7455827" cy="10287000"/>
            <a:chOff x="0" y="0"/>
            <a:chExt cx="19636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675" cy="2709333"/>
            </a:xfrm>
            <a:custGeom>
              <a:avLst/>
              <a:gdLst/>
              <a:ahLst/>
              <a:cxnLst/>
              <a:rect l="l" t="t" r="r" b="b"/>
              <a:pathLst>
                <a:path w="1963675" h="2709333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2173" y="1110597"/>
            <a:ext cx="7455827" cy="9176403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39186" r="-391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solidFill>
              <a:srgbClr val="FC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6426" y="8483136"/>
            <a:ext cx="451308" cy="45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91881" y="84831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17335" y="84831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42790" y="84831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 flipV="1">
            <a:off x="6717373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832173" y="713721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366426" y="2995736"/>
            <a:ext cx="8723422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Empowering Health, Transforming Lives: Our vision at is to pioneer a healthier future by delivering exceptional medical care with compassion and innovation. We envision a community where every individual receives personalized, state-of-the-art healthcare, fostering well-being and vitality. Together, we strive to be a beacon of health, creating a lasting impact on lives and inspiring a paradigm shift in healthcare excellence.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187" y="857250"/>
            <a:ext cx="560446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Our Vision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173" y="0"/>
            <a:ext cx="7455827" cy="10287000"/>
            <a:chOff x="0" y="0"/>
            <a:chExt cx="19636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675" cy="2709333"/>
            </a:xfrm>
            <a:custGeom>
              <a:avLst/>
              <a:gdLst/>
              <a:ahLst/>
              <a:cxnLst/>
              <a:rect l="l" t="t" r="r" b="b"/>
              <a:pathLst>
                <a:path w="1963675" h="2709333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2173" y="1110597"/>
            <a:ext cx="7455827" cy="9176403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42192" r="-421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9750" y="8734536"/>
            <a:ext cx="451308" cy="45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65204" y="87345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90659" y="87345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916113" y="87345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 flipV="1">
            <a:off x="6717373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388597" y="123313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366426" y="2733798"/>
            <a:ext cx="66636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Excellence in Patient Care: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187" y="857250"/>
            <a:ext cx="560446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Our Mission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65187" y="3524250"/>
            <a:ext cx="8043737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Striving for medical excellence to ensure the highest quality of care for every patient.</a:t>
            </a: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Prioritizing the comfort, dignity, and well-being of those we serve.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426" y="5470525"/>
            <a:ext cx="85780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Innovation in Healthcare Solutions: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5187" y="6260977"/>
            <a:ext cx="8043737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Embracing cutting-edge technologies and medical advancements to provide state-of-the-art healthcare solutions.</a:t>
            </a: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Fostering a culture of continuous improvement and learning.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284C-B7AC-5AD8-DE37-EAA7DA0B6CF0}"/>
              </a:ext>
            </a:extLst>
          </p:cNvPr>
          <p:cNvSpPr txBox="1"/>
          <p:nvPr/>
        </p:nvSpPr>
        <p:spPr>
          <a:xfrm>
            <a:off x="3871453" y="142839"/>
            <a:ext cx="3990551" cy="161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0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Website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787C6-A90A-8CFB-9EFE-4D90DC741A0B}"/>
              </a:ext>
            </a:extLst>
          </p:cNvPr>
          <p:cNvSpPr txBox="1"/>
          <p:nvPr/>
        </p:nvSpPr>
        <p:spPr>
          <a:xfrm>
            <a:off x="1219200" y="1114447"/>
            <a:ext cx="3299951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30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Home page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10000" r="4166"/>
          <a:stretch/>
        </p:blipFill>
        <p:spPr>
          <a:xfrm>
            <a:off x="2342736" y="2704781"/>
            <a:ext cx="14131467" cy="7418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54794" y="723900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0692" r="2804" b="1961"/>
          <a:stretch/>
        </p:blipFill>
        <p:spPr>
          <a:xfrm>
            <a:off x="-1" y="190500"/>
            <a:ext cx="11449797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90185-3ED8-81ED-9F79-94BA4C2F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10540" r="2475" b="8808"/>
          <a:stretch/>
        </p:blipFill>
        <p:spPr>
          <a:xfrm>
            <a:off x="-14748" y="5295901"/>
            <a:ext cx="11464544" cy="480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AE795-54E0-BE66-8AA4-32C19AD372CA}"/>
              </a:ext>
            </a:extLst>
          </p:cNvPr>
          <p:cNvSpPr txBox="1"/>
          <p:nvPr/>
        </p:nvSpPr>
        <p:spPr>
          <a:xfrm>
            <a:off x="13944600" y="1714500"/>
            <a:ext cx="3959808" cy="146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40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142026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945445" y="3188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8718" b="1962"/>
          <a:stretch/>
        </p:blipFill>
        <p:spPr>
          <a:xfrm>
            <a:off x="228600" y="1901715"/>
            <a:ext cx="17983200" cy="838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368500" y="163032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30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Dashboard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6891E-AC73-94B3-E745-60600913C4F1}"/>
              </a:ext>
            </a:extLst>
          </p:cNvPr>
          <p:cNvSpPr txBox="1"/>
          <p:nvPr/>
        </p:nvSpPr>
        <p:spPr>
          <a:xfrm>
            <a:off x="11740059" y="426994"/>
            <a:ext cx="5324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click log in, Dashboard window will appear to you</a:t>
            </a:r>
          </a:p>
        </p:txBody>
      </p:sp>
    </p:spTree>
    <p:extLst>
      <p:ext uri="{BB962C8B-B14F-4D97-AF65-F5344CB8AC3E}">
        <p14:creationId xmlns:p14="http://schemas.microsoft.com/office/powerpoint/2010/main" val="15000873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797" y="-915068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0871" y="41581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06800" y="14402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05212-B066-B27C-3C88-BBC34981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9378" r="349" b="15846"/>
          <a:stretch/>
        </p:blipFill>
        <p:spPr>
          <a:xfrm>
            <a:off x="457201" y="1789067"/>
            <a:ext cx="17373600" cy="8082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85796-D0BD-D8E5-A75F-DEE31678AE06}"/>
              </a:ext>
            </a:extLst>
          </p:cNvPr>
          <p:cNvSpPr txBox="1"/>
          <p:nvPr/>
        </p:nvSpPr>
        <p:spPr>
          <a:xfrm>
            <a:off x="157395" y="-162909"/>
            <a:ext cx="9704438" cy="1420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2400" b="1" dirty="0">
                <a:solidFill>
                  <a:srgbClr val="254E9D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  <a:sym typeface="Antonio Ultra-Bold"/>
              </a:rPr>
              <a:t>Departments Window</a:t>
            </a:r>
          </a:p>
        </p:txBody>
      </p:sp>
    </p:spTree>
    <p:extLst>
      <p:ext uri="{BB962C8B-B14F-4D97-AF65-F5344CB8AC3E}">
        <p14:creationId xmlns:p14="http://schemas.microsoft.com/office/powerpoint/2010/main" val="172901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412</Words>
  <Application>Microsoft Office PowerPoint</Application>
  <PresentationFormat>Custom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Antonio Bold</vt:lpstr>
      <vt:lpstr>Calibri</vt:lpstr>
      <vt:lpstr>Hero Bold</vt:lpstr>
      <vt:lpstr>Hero</vt:lpstr>
      <vt:lpstr>Arial</vt:lpstr>
      <vt:lpstr>Antonio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Medical Healthcare Presentation</dc:title>
  <dc:creator>Ahmed</dc:creator>
  <cp:lastModifiedBy>Ahmed Mohamed Elkilany</cp:lastModifiedBy>
  <cp:revision>2</cp:revision>
  <dcterms:created xsi:type="dcterms:W3CDTF">2006-08-16T00:00:00Z</dcterms:created>
  <dcterms:modified xsi:type="dcterms:W3CDTF">2024-10-21T00:33:01Z</dcterms:modified>
  <dc:identifier>DAGUJgjXKKs</dc:identifier>
</cp:coreProperties>
</file>